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howGuides="1">
      <p:cViewPr varScale="1">
        <p:scale>
          <a:sx n="65" d="100"/>
          <a:sy n="65" d="100"/>
        </p:scale>
        <p:origin x="700" y="40"/>
      </p:cViewPr>
      <p:guideLst>
        <p:guide pos="2160" orient="horz"/>
        <p:guide pos="384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 /><Relationship Id="rId12" Type="http://schemas.openxmlformats.org/officeDocument/2006/relationships/tableStyles" Target="tableStyles.xml" /><Relationship Id="rId13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223207D-336E-4A16-9571-4B08AA669428}" type="datetime1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71B976-CC1B-4953-9FBE-1517C175C6D2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5571E65-1972-4A9B-8289-80D2514436D2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dt="0" ftr="1" hdr="0" sldNum="1"/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7608168" y="2755532"/>
            <a:ext cx="2808312" cy="2808312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359696" y="1988840"/>
            <a:ext cx="6840760" cy="4464496"/>
          </a:xfrm>
          <a:prstGeom prst="rect">
            <a:avLst/>
          </a:prstGeom>
        </p:spPr>
        <p:txBody>
          <a:bodyPr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265113">
              <a:spcBef>
                <a:spcPts val="3200"/>
              </a:spcBef>
              <a:buNone/>
              <a:defRPr/>
            </a:pPr>
            <a:r>
              <a:rPr lang="ru-RU" sz="1600">
                <a:solidFill>
                  <a:schemeClr val="bg2">
                    <a:lumMod val="25000"/>
                  </a:schemeClr>
                </a:solidFill>
              </a:rPr>
              <a:t>Кратко представьте свой продукт:</a:t>
            </a:r>
            <a:endParaRPr/>
          </a:p>
          <a:p>
            <a:pPr marL="88900" lvl="1" indent="0">
              <a:spcBef>
                <a:spcPts val="3200"/>
              </a:spcBef>
              <a:buNone/>
              <a:defRPr/>
            </a:pPr>
            <a:r>
              <a:rPr lang="ru-RU" sz="1600">
                <a:solidFill>
                  <a:schemeClr val="bg2">
                    <a:lumMod val="25000"/>
                  </a:schemeClr>
                </a:solidFill>
              </a:rPr>
              <a:t>- описание, из чего выполнен; </a:t>
            </a:r>
            <a:endParaRPr/>
          </a:p>
          <a:p>
            <a:pPr marL="354013" lvl="1" indent="-265113">
              <a:spcBef>
                <a:spcPts val="3200"/>
              </a:spcBef>
              <a:buNone/>
              <a:defRPr/>
            </a:pPr>
            <a:r>
              <a:rPr lang="ru-RU" sz="1600">
                <a:solidFill>
                  <a:schemeClr val="bg2">
                    <a:lumMod val="25000"/>
                  </a:schemeClr>
                </a:solidFill>
              </a:rPr>
              <a:t>- для чего предназначен;</a:t>
            </a:r>
            <a:endParaRPr/>
          </a:p>
          <a:p>
            <a:pPr marL="354013" lvl="1" indent="-265113">
              <a:spcBef>
                <a:spcPts val="3200"/>
              </a:spcBef>
              <a:buNone/>
              <a:defRPr/>
            </a:pPr>
            <a:r>
              <a:rPr lang="ru-RU" sz="1600">
                <a:solidFill>
                  <a:schemeClr val="bg2">
                    <a:lumMod val="25000"/>
                  </a:schemeClr>
                </a:solidFill>
              </a:rPr>
              <a:t>  Для кого предназначен  </a:t>
            </a:r>
            <a:endParaRPr/>
          </a:p>
          <a:p>
            <a:pPr marL="88900" lvl="1" indent="0">
              <a:spcBef>
                <a:spcPts val="3200"/>
              </a:spcBef>
              <a:buNone/>
              <a:defRPr/>
            </a:pPr>
            <a:r>
              <a:rPr lang="ru-RU" sz="1600">
                <a:solidFill>
                  <a:schemeClr val="bg2">
                    <a:lumMod val="25000"/>
                  </a:schemeClr>
                </a:solidFill>
              </a:rPr>
              <a:t>- возрастная категория детей</a:t>
            </a:r>
            <a:endParaRPr/>
          </a:p>
          <a:p>
            <a:pPr marL="88900" lvl="1" indent="0">
              <a:spcBef>
                <a:spcPts val="3200"/>
              </a:spcBef>
              <a:buNone/>
              <a:defRPr/>
            </a:pPr>
            <a:r>
              <a:rPr lang="ru-RU" sz="1600">
                <a:solidFill>
                  <a:schemeClr val="bg2">
                    <a:lumMod val="25000"/>
                  </a:schemeClr>
                </a:solidFill>
              </a:rPr>
              <a:t>- фотография продукта.</a:t>
            </a:r>
            <a:endParaRPr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88640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ВИЗИТНАЯ КАРТОЧКА</a:t>
            </a:r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1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058" y="-70228"/>
            <a:ext cx="1847528" cy="69282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КАЧЕСТВО</a:t>
            </a:r>
            <a:endParaRPr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83632" y="1628800"/>
            <a:ext cx="6840760" cy="2304256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9738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       На этом слайде опишите основные потребительские качественные характеристики представленного на номинацию продукта, а именно:</a:t>
            </a:r>
            <a:endParaRPr/>
          </a:p>
          <a:p>
            <a:pPr marL="439738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эстетичность и привлекательность для детей,</a:t>
            </a:r>
            <a:endParaRPr/>
          </a:p>
          <a:p>
            <a:pPr marL="439738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вариативность,</a:t>
            </a:r>
            <a:endParaRPr/>
          </a:p>
          <a:p>
            <a:pPr marL="439738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развивающий потенциал.</a:t>
            </a:r>
            <a:endParaRPr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2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 bwMode="auto">
          <a:xfrm>
            <a:off x="3287689" y="4077073"/>
            <a:ext cx="511256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>
                <a:solidFill>
                  <a:schemeClr val="accent6">
                    <a:lumMod val="75000"/>
                  </a:schemeClr>
                </a:solidFill>
              </a:rPr>
              <a:t>ДИЗАЙН И УПАКОВКА</a:t>
            </a:r>
            <a:endParaRPr/>
          </a:p>
          <a:p>
            <a:pPr>
              <a:defRPr/>
            </a:pPr>
            <a:r>
              <a:rPr lang="ru-RU">
                <a:solidFill>
                  <a:schemeClr val="tx1">
                    <a:lumMod val="65000"/>
                    <a:lumOff val="35000"/>
                  </a:schemeClr>
                </a:solidFill>
              </a:rPr>
              <a:t>Расскажите о привлекающих особенностях упаковки, материалов использования и маркетинговых находках в упаковке</a:t>
            </a:r>
            <a:endParaRPr/>
          </a:p>
          <a:p>
            <a:pPr>
              <a:defRPr/>
            </a:pPr>
            <a:endParaRPr lang="ru-RU" sz="1200">
              <a:solidFill>
                <a:schemeClr val="bg2">
                  <a:lumMod val="25000"/>
                </a:schemeClr>
              </a:solidFill>
            </a:endParaRPr>
          </a:p>
          <a:p>
            <a:pPr>
              <a:defRPr/>
            </a:pPr>
            <a:endParaRPr lang="ru-RU" sz="120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Куб 9"/>
          <p:cNvSpPr/>
          <p:nvPr/>
        </p:nvSpPr>
        <p:spPr bwMode="auto">
          <a:xfrm>
            <a:off x="8544273" y="4653136"/>
            <a:ext cx="1891195" cy="1609150"/>
          </a:xfrm>
          <a:prstGeom prst="cube">
            <a:avLst>
              <a:gd name="adj" fmla="val 3771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solidFill>
                  <a:schemeClr val="tx1">
                    <a:lumMod val="65000"/>
                    <a:lumOff val="35000"/>
                  </a:schemeClr>
                </a:solidFill>
              </a:rPr>
              <a:t>Фото упаковки</a:t>
            </a:r>
            <a:endParaRPr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058" y="-3926"/>
            <a:ext cx="1847528" cy="69282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БЕЗОПАСНОСТЬ</a:t>
            </a:r>
            <a:endParaRPr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83632" y="1700808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 defTabSz="542925">
              <a:spcBef>
                <a:spcPts val="3900"/>
              </a:spcBef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       На этом слайде укажите достоинства продукта в плане безопасности. Это могут быть:</a:t>
            </a:r>
            <a:endParaRPr/>
          </a:p>
          <a:p>
            <a:pPr marL="444500" indent="0" defTabSz="542925">
              <a:spcBef>
                <a:spcPts val="3900"/>
              </a:spcBef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используемые материалы и их состав;</a:t>
            </a:r>
            <a:endParaRPr/>
          </a:p>
          <a:p>
            <a:pPr marL="787400" lvl="1" indent="-342900" defTabSz="542925">
              <a:spcBef>
                <a:spcPts val="3900"/>
              </a:spcBef>
              <a:buFontTx/>
              <a:buChar char="-"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соответствие стандартам безопасности или их превышение;</a:t>
            </a:r>
            <a:endParaRPr/>
          </a:p>
          <a:p>
            <a:pPr marL="787400" lvl="1" indent="-342900" defTabSz="542925">
              <a:spcBef>
                <a:spcPts val="3900"/>
              </a:spcBef>
              <a:buFontTx/>
              <a:buChar char="-"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соответствие возрасту детей функциональность и эргономика продукта;</a:t>
            </a:r>
            <a:endParaRPr/>
          </a:p>
          <a:p>
            <a:pPr marL="444500" lvl="1" indent="0" defTabSz="542925">
              <a:spcBef>
                <a:spcPts val="3900"/>
              </a:spcBef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социально-психологическая безопасность (отсутствие агрессивных и отрицательных образов, смыслов и т.п.); </a:t>
            </a:r>
            <a:endParaRPr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3215680" y="263691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39042" y="11413"/>
            <a:ext cx="1847528" cy="69282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НОВАЦИИ</a:t>
            </a:r>
            <a:endParaRPr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9738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       Опишите новизну представляемой на номинацию продукции. Это могут быть:</a:t>
            </a:r>
            <a:endParaRPr/>
          </a:p>
          <a:p>
            <a:pPr marL="439738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Научно-техническая новизна/разработка</a:t>
            </a:r>
            <a:endParaRPr/>
          </a:p>
          <a:p>
            <a:pPr marL="439738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Дизайн</a:t>
            </a:r>
            <a:endParaRPr/>
          </a:p>
          <a:p>
            <a:pPr marL="439738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Используемая конструкция и материалы</a:t>
            </a:r>
            <a:endParaRPr/>
          </a:p>
          <a:p>
            <a:pPr marL="439738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Процесс и способы использования </a:t>
            </a:r>
            <a:endParaRPr/>
          </a:p>
          <a:p>
            <a:pPr marL="439738" indent="0">
              <a:buNone/>
              <a:defRPr/>
            </a:pPr>
            <a:endParaRPr lang="ru-RU" sz="200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4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847528" cy="69282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ПРИЗНАНИЕ УСПЕХА</a:t>
            </a:r>
            <a:endParaRPr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       Укажите все имеющиеся достижения представляемой компании/проекта</a:t>
            </a:r>
            <a:r>
              <a:rPr lang="en-US" sz="200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товара на рынке. Это могут быть: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популярность у аудитории детей и родителей;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распространение в торговых сетях;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финансовые показатели продаж;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другие признаки признания</a:t>
            </a:r>
            <a:endParaRPr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5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30068" y="31935"/>
            <a:ext cx="1847528" cy="69282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СОЦИАЛЬНАЯ ЗНАЧИМОСТЬ</a:t>
            </a:r>
            <a:endParaRPr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       Опишите социальное значение компании/проекта, а именно: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улучшение здоровья детей;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развитие и навыки;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безопасность и забота; </a:t>
            </a:r>
            <a:endParaRPr/>
          </a:p>
          <a:p>
            <a:pPr marL="457200" lvl="1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- воспитательный фактор.</a:t>
            </a:r>
            <a:endParaRPr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6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6482" y="-59386"/>
            <a:ext cx="1847528" cy="69282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6991499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2800">
                <a:solidFill>
                  <a:schemeClr val="accent6">
                    <a:lumMod val="75000"/>
                  </a:schemeClr>
                </a:solidFill>
              </a:rPr>
              <a:t>ПРЕИМУЩЕСТВА И ОСОБЕННОСТИ</a:t>
            </a:r>
            <a:endParaRPr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Левушкина И.В.</a:t>
            </a:r>
            <a:endParaRPr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2567609" y="4077072"/>
            <a:ext cx="7416824" cy="2308324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       Расскажите о том, что присуще именно вашей услуге</a:t>
            </a:r>
            <a:r>
              <a:rPr lang="en-US" sz="200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товару, что отличает ее от других, особенности, которые выделяю ее.</a:t>
            </a:r>
            <a:endParaRPr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847528" cy="69282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136950" y="199007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>
              <a:defRPr/>
            </a:pPr>
            <a:r>
              <a:rPr lang="ru-RU" sz="3200">
                <a:solidFill>
                  <a:schemeClr val="accent6">
                    <a:lumMod val="75000"/>
                  </a:schemeClr>
                </a:solidFill>
              </a:rPr>
              <a:t>КОНТАКТНАЯ ИНФОРМАЦИЯ</a:t>
            </a:r>
            <a:endParaRPr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  <a:defRPr/>
            </a:pP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       Укажите название номинируемого бренда/компании/проекта.</a:t>
            </a:r>
            <a:br>
              <a:rPr lang="ru-RU" sz="200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ФИО докладчика.</a:t>
            </a:r>
            <a:br>
              <a:rPr lang="ru-RU" sz="200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Название компании.</a:t>
            </a:r>
            <a:br>
              <a:rPr lang="ru-RU" sz="200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>
                <a:solidFill>
                  <a:schemeClr val="bg2">
                    <a:lumMod val="25000"/>
                  </a:schemeClr>
                </a:solidFill>
              </a:rPr>
              <a:t>Способ связи (тел., эл. адрес, сайт компании).</a:t>
            </a:r>
            <a:endParaRPr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Ф.И.О. заявителя</a:t>
            </a:r>
            <a:endParaRPr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571E65-1972-4A9B-8289-80D2514436D2}" type="slidenum">
              <a:rPr lang="ru-RU"/>
              <a:t>8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-48697"/>
            <a:ext cx="1847528" cy="69282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R7-Office/7.4.0.112</Application>
  <DocSecurity>0</DocSecurity>
  <PresentationFormat>Широкоэкранный</PresentationFormat>
  <Paragraphs>0</Paragraphs>
  <Slides>8</Slides>
  <Notes>8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auser14</dc:creator>
  <cp:keywords/>
  <dc:description/>
  <dc:identifier/>
  <dc:language/>
  <cp:lastModifiedBy>Вишневский Петр</cp:lastModifiedBy>
  <cp:revision>32</cp:revision>
  <dcterms:created xsi:type="dcterms:W3CDTF">2019-07-19T10:10:13Z</dcterms:created>
  <dcterms:modified xsi:type="dcterms:W3CDTF">2024-05-20T09:30:26Z</dcterms:modified>
  <cp:category/>
  <cp:contentStatus/>
  <cp:version/>
</cp:coreProperties>
</file>